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FB78E5-BC40-4898-9D00-8320AD9A6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225" y="0"/>
            <a:ext cx="5153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635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29</cp:revision>
  <dcterms:created xsi:type="dcterms:W3CDTF">2020-04-18T07:36:16Z</dcterms:created>
  <dcterms:modified xsi:type="dcterms:W3CDTF">2020-05-13T08:31:02Z</dcterms:modified>
</cp:coreProperties>
</file>